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93D54-DF48-EC48-91C6-DD2B8F5EBB46}" type="datetimeFigureOut">
              <a:rPr lang="en-US" smtClean="0"/>
              <a:t>7/15/20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369CD-47DF-DF4B-BD53-3B999B977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2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70F3-212C-F24E-AEE7-A9836B7E1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1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472B8-6632-1049-A286-0A7228E3E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64704-7B3E-CE41-8404-EA0DDD842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6F369-136A-2E41-99E0-47E8BD96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3567-4C35-014B-A13B-AEF22345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7CE0C-406D-4943-85D5-023505926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4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2F2A5-6C95-024C-8454-3207C052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4EB49-FE1B-6F44-B524-D3C1EF8EB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B5492-AB44-7640-BE0B-16877249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F6F23-5AD7-714C-A0F8-460AEBA4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8D74-3848-6C4A-8669-5C35A141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2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E2871B-66BF-4B42-ADAC-F20E59357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8851F-3E3B-8547-91CA-2555FC7FE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0F923-8894-754C-92A4-AF6763E9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3E7C4-4655-AC4C-BA1E-6E9853EB1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9877-ACE9-B049-A41D-44E7206A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6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C49CF-B5AD-454D-915D-580F7922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BD39C-5A31-C247-9576-1694CA032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4E0A-0029-C442-8CDC-57A316FE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F28A7-71E3-4F43-86EF-83F19F3B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35BF3-CCD6-DD43-A0D3-17337F58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3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1FF4-52F9-4143-926A-942E5C09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84312-64D1-0B4A-BA98-D44E2468A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70ECA-EDD0-3D4F-9ECE-59BF8EEE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ED1F4-A2EF-8E47-B415-615BAA4B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E19C2-6EA5-6A41-AA8B-4742FCF6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CB47-4102-6142-97C3-C8BC2E96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393E-4B01-CF4F-B715-C52916EC9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2A96D-DC60-F045-BED8-675A6D4EF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1BB7D-80DD-D94C-965C-4F90ACB67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E7FAD-501E-D649-98A8-ACAC6F6B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6D84F-5432-C243-8378-2ECAEF5D1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5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4415-856C-3942-8BBC-AB93C2F8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085D1-3150-F242-91A5-C2D5132B9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1F0B9-F189-3A41-A3FA-87743DAF5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F99077-95FD-ED4A-A17E-752B2FF10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35D649-6F94-A640-A2B2-E047F7FFE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F955D8-FCEE-704F-BA9B-B6CB356F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941A1A-2467-9B46-AD65-C10129A6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618A9-862E-9048-B2E4-816E000BA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7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02ED-5606-794B-A1B0-D5FC6C0AD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6C9D4-5AD6-5E49-904C-C3FF80A1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F3991-9752-F044-8112-13F560BF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02953-E180-2142-BFF7-46CD5131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8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2191F-2C27-7C42-8963-82FD00E6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D5D8C-D8D6-E443-AF58-729066BB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D1D11-79EB-1145-91BE-D9E94B87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49B9-1FBD-0148-A00A-10F29D8B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F59F5-3527-2348-9D94-4F6F9D57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C943A-38FA-0540-875F-0C1574777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E8767-DCC4-0A4B-81B7-72D5E9800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91A43-69F3-F847-BDF5-0EA62B4F6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87831-9FDC-704A-8DA6-53E7FF96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5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65DE-E05F-564A-A2D5-7CDA3E0A7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B8393-02B4-674A-A56B-4035A71B1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2C74C-2C87-254D-8D01-35A608439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69320-0B58-F140-A44C-0563E937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C3917-A1DA-6248-A777-6F574B77B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ADDC0-7125-1740-AE63-94107E71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3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EAF637-2A7D-8C49-881E-7C3E4D51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9D271-406B-4A45-9E38-2028368E2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37D6F-A6CD-3445-A8D2-6465B537A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20F8-BF46-954E-8C49-FBF5CA771467}" type="datetimeFigureOut">
              <a:rPr lang="en-US" smtClean="0"/>
              <a:t>7/15/20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6CCA2-C5E2-DA40-A12D-4D05DE866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3437B-2F34-164A-9A39-DED8C5A7C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092BA-A344-0045-8835-385AFFBD9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0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A8B1-18A3-994A-8738-A19386211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478" y="172812"/>
            <a:ext cx="11777870" cy="48474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dirty="0"/>
              <a:t>Infographic Title-Research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1C424-BD50-DD48-96A3-E8BBD5130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8039" y="692182"/>
            <a:ext cx="8830906" cy="646761"/>
          </a:xfrm>
        </p:spPr>
        <p:txBody>
          <a:bodyPr>
            <a:noAutofit/>
          </a:bodyPr>
          <a:lstStyle/>
          <a:p>
            <a:r>
              <a:rPr lang="en-US" sz="1600" dirty="0"/>
              <a:t>Author’s Name/s</a:t>
            </a:r>
          </a:p>
          <a:p>
            <a:r>
              <a:rPr lang="en-US" sz="1600" dirty="0"/>
              <a:t> Address/es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9C0F2-B1BD-E148-9B29-3030A1ACF161}"/>
              </a:ext>
            </a:extLst>
          </p:cNvPr>
          <p:cNvSpPr txBox="1"/>
          <p:nvPr/>
        </p:nvSpPr>
        <p:spPr>
          <a:xfrm>
            <a:off x="8735977" y="1337978"/>
            <a:ext cx="3265050" cy="32470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Conclusion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6B3F3-6A75-F54E-ACF2-C30F97E0C35F}"/>
              </a:ext>
            </a:extLst>
          </p:cNvPr>
          <p:cNvSpPr txBox="1"/>
          <p:nvPr/>
        </p:nvSpPr>
        <p:spPr>
          <a:xfrm>
            <a:off x="5863828" y="1428165"/>
            <a:ext cx="2722376" cy="5286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Results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2A60B-6676-2740-BAFD-C35800277371}"/>
              </a:ext>
            </a:extLst>
          </p:cNvPr>
          <p:cNvSpPr txBox="1"/>
          <p:nvPr/>
        </p:nvSpPr>
        <p:spPr>
          <a:xfrm>
            <a:off x="299929" y="1428165"/>
            <a:ext cx="2541976" cy="20005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Introduction/Key Words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38E63B-E7A4-3945-BD7C-8DB3410EA616}"/>
              </a:ext>
            </a:extLst>
          </p:cNvPr>
          <p:cNvSpPr txBox="1"/>
          <p:nvPr/>
        </p:nvSpPr>
        <p:spPr>
          <a:xfrm>
            <a:off x="2991678" y="1429474"/>
            <a:ext cx="2722377" cy="5286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Methods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442362-7C1E-0B4B-A35B-4946FFFB4A3B}"/>
              </a:ext>
            </a:extLst>
          </p:cNvPr>
          <p:cNvSpPr txBox="1"/>
          <p:nvPr/>
        </p:nvSpPr>
        <p:spPr>
          <a:xfrm>
            <a:off x="297717" y="3764156"/>
            <a:ext cx="2541976" cy="2870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Objective/Aim/</a:t>
            </a:r>
            <a:br>
              <a:rPr lang="en-US" sz="1600" dirty="0"/>
            </a:br>
            <a:r>
              <a:rPr lang="en-US" sz="1600" dirty="0"/>
              <a:t>Benefit to Accounting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818220-1A16-9F4F-8E52-870FA3298A52}"/>
              </a:ext>
            </a:extLst>
          </p:cNvPr>
          <p:cNvSpPr txBox="1"/>
          <p:nvPr/>
        </p:nvSpPr>
        <p:spPr>
          <a:xfrm>
            <a:off x="8761298" y="4663272"/>
            <a:ext cx="3265050" cy="2039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Acknowledgements/</a:t>
            </a:r>
            <a:br>
              <a:rPr lang="en-US" sz="1600" dirty="0"/>
            </a:br>
            <a:r>
              <a:rPr lang="en-US" sz="1600" dirty="0"/>
              <a:t>About the Author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50387C-9157-E04E-A426-73051D6157B2}"/>
              </a:ext>
            </a:extLst>
          </p:cNvPr>
          <p:cNvSpPr txBox="1"/>
          <p:nvPr/>
        </p:nvSpPr>
        <p:spPr>
          <a:xfrm>
            <a:off x="1767257" y="161270"/>
            <a:ext cx="801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School Logo</a:t>
            </a:r>
          </a:p>
        </p:txBody>
      </p:sp>
      <p:pic>
        <p:nvPicPr>
          <p:cNvPr id="13" name="Picture 2" descr="AAA Logo">
            <a:extLst>
              <a:ext uri="{FF2B5EF4-FFF2-40B4-BE49-F238E27FC236}">
                <a16:creationId xmlns:a16="http://schemas.microsoft.com/office/drawing/2014/main" id="{03E98FE3-FDBC-304C-B18B-616B5E25B1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10"/>
          <a:stretch/>
        </p:blipFill>
        <p:spPr bwMode="auto">
          <a:xfrm>
            <a:off x="10634872" y="192970"/>
            <a:ext cx="1188033" cy="43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07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52EE-16E4-1A42-A0F0-28C657070BBA}"/>
              </a:ext>
            </a:extLst>
          </p:cNvPr>
          <p:cNvSpPr txBox="1">
            <a:spLocks/>
          </p:cNvSpPr>
          <p:nvPr/>
        </p:nvSpPr>
        <p:spPr>
          <a:xfrm>
            <a:off x="188842" y="189108"/>
            <a:ext cx="11817627" cy="5780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Infographic Title-Research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63D3D-3FD3-B24B-8BDE-478E20A62E5B}"/>
              </a:ext>
            </a:extLst>
          </p:cNvPr>
          <p:cNvSpPr txBox="1">
            <a:spLocks/>
          </p:cNvSpPr>
          <p:nvPr/>
        </p:nvSpPr>
        <p:spPr>
          <a:xfrm>
            <a:off x="1642242" y="893978"/>
            <a:ext cx="8954814" cy="4847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Author’s Name/s</a:t>
            </a:r>
          </a:p>
          <a:p>
            <a:pPr marL="0" indent="0" algn="ctr">
              <a:buNone/>
            </a:pPr>
            <a:r>
              <a:rPr lang="en-US" sz="1600" dirty="0"/>
              <a:t> Address/es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85CC1-66EE-D349-93BD-85D3B1E1DDA1}"/>
              </a:ext>
            </a:extLst>
          </p:cNvPr>
          <p:cNvSpPr txBox="1"/>
          <p:nvPr/>
        </p:nvSpPr>
        <p:spPr>
          <a:xfrm>
            <a:off x="185531" y="328101"/>
            <a:ext cx="113202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School Logo</a:t>
            </a:r>
          </a:p>
        </p:txBody>
      </p:sp>
      <p:pic>
        <p:nvPicPr>
          <p:cNvPr id="1026" name="Picture 2" descr="AAA Logo">
            <a:extLst>
              <a:ext uri="{FF2B5EF4-FFF2-40B4-BE49-F238E27FC236}">
                <a16:creationId xmlns:a16="http://schemas.microsoft.com/office/drawing/2014/main" id="{AB663543-536D-7845-A41E-4C777C7170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10"/>
          <a:stretch/>
        </p:blipFill>
        <p:spPr bwMode="auto">
          <a:xfrm>
            <a:off x="10597056" y="240076"/>
            <a:ext cx="1288775" cy="47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BDA8F52-088A-A34F-932F-391081C59D00}"/>
              </a:ext>
            </a:extLst>
          </p:cNvPr>
          <p:cNvSpPr/>
          <p:nvPr/>
        </p:nvSpPr>
        <p:spPr>
          <a:xfrm>
            <a:off x="8333596" y="1582773"/>
            <a:ext cx="3672874" cy="33470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Results/Conclusion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CD7D27-EDE2-4A4B-9796-499788727BE2}"/>
              </a:ext>
            </a:extLst>
          </p:cNvPr>
          <p:cNvSpPr/>
          <p:nvPr/>
        </p:nvSpPr>
        <p:spPr>
          <a:xfrm>
            <a:off x="8326707" y="5029200"/>
            <a:ext cx="3672874" cy="16949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Acknowledgements/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About the Author(s)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CDD670-02DC-0C49-A920-657EAF0B1663}"/>
              </a:ext>
            </a:extLst>
          </p:cNvPr>
          <p:cNvSpPr/>
          <p:nvPr/>
        </p:nvSpPr>
        <p:spPr>
          <a:xfrm>
            <a:off x="2245832" y="1582772"/>
            <a:ext cx="5946697" cy="51413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ysClr val="windowText" lastClr="000000"/>
                </a:solidFill>
              </a:rPr>
              <a:t>Main Finding translated into plain English/graphs/pictures.  Emphasize the important.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EA806E2-82BA-9340-BBBA-14FEEF9A3E4C}"/>
              </a:ext>
            </a:extLst>
          </p:cNvPr>
          <p:cNvSpPr/>
          <p:nvPr/>
        </p:nvSpPr>
        <p:spPr>
          <a:xfrm>
            <a:off x="185530" y="1582772"/>
            <a:ext cx="1919235" cy="23007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Introduction/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Key Words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90C50E6-937B-F34E-88CB-A5B06A6CC7F5}"/>
              </a:ext>
            </a:extLst>
          </p:cNvPr>
          <p:cNvSpPr/>
          <p:nvPr/>
        </p:nvSpPr>
        <p:spPr>
          <a:xfrm>
            <a:off x="174197" y="4031207"/>
            <a:ext cx="1919235" cy="26376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Objective/Aim/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Benefit to Accounting</a:t>
            </a:r>
          </a:p>
        </p:txBody>
      </p:sp>
    </p:spTree>
    <p:extLst>
      <p:ext uri="{BB962C8B-B14F-4D97-AF65-F5344CB8AC3E}">
        <p14:creationId xmlns:p14="http://schemas.microsoft.com/office/powerpoint/2010/main" val="321633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52EE-16E4-1A42-A0F0-28C657070BBA}"/>
              </a:ext>
            </a:extLst>
          </p:cNvPr>
          <p:cNvSpPr txBox="1">
            <a:spLocks/>
          </p:cNvSpPr>
          <p:nvPr/>
        </p:nvSpPr>
        <p:spPr>
          <a:xfrm>
            <a:off x="98856" y="66569"/>
            <a:ext cx="11986054" cy="7717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/>
              <a:t>Infographic Title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63D3D-3FD3-B24B-8BDE-478E20A62E5B}"/>
              </a:ext>
            </a:extLst>
          </p:cNvPr>
          <p:cNvSpPr txBox="1">
            <a:spLocks/>
          </p:cNvSpPr>
          <p:nvPr/>
        </p:nvSpPr>
        <p:spPr>
          <a:xfrm>
            <a:off x="1524000" y="864382"/>
            <a:ext cx="8954814" cy="48474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100" dirty="0"/>
              <a:t>Author’s Name/s</a:t>
            </a:r>
          </a:p>
          <a:p>
            <a:pPr marL="0" indent="0" algn="ctr">
              <a:buNone/>
            </a:pPr>
            <a:r>
              <a:rPr lang="en-US" sz="2100" dirty="0"/>
              <a:t> Address/es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85CC1-66EE-D349-93BD-85D3B1E1DDA1}"/>
              </a:ext>
            </a:extLst>
          </p:cNvPr>
          <p:cNvSpPr txBox="1"/>
          <p:nvPr/>
        </p:nvSpPr>
        <p:spPr>
          <a:xfrm>
            <a:off x="205946" y="212031"/>
            <a:ext cx="7046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School Logo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02CF7C-C00E-2648-8EC1-9DD3FE243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416" y="80055"/>
            <a:ext cx="2903029" cy="77178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5D57EFD-2CEC-7041-906E-EBAD6B87C752}"/>
              </a:ext>
            </a:extLst>
          </p:cNvPr>
          <p:cNvSpPr/>
          <p:nvPr/>
        </p:nvSpPr>
        <p:spPr>
          <a:xfrm>
            <a:off x="8471757" y="1349129"/>
            <a:ext cx="3672874" cy="5296839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Extra Tables/Figures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091A0D-1473-F548-A82D-77205B5DA37E}"/>
              </a:ext>
            </a:extLst>
          </p:cNvPr>
          <p:cNvSpPr/>
          <p:nvPr/>
        </p:nvSpPr>
        <p:spPr>
          <a:xfrm>
            <a:off x="2072836" y="1375162"/>
            <a:ext cx="6280331" cy="5270807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>
                <a:solidFill>
                  <a:sysClr val="windowText" lastClr="000000"/>
                </a:solidFill>
              </a:rPr>
              <a:t>Main Finding translated into plain English/graphs/pictures.  Emphasize the important.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6EFC20-6565-7A40-8FB8-E34E5358F820}"/>
              </a:ext>
            </a:extLst>
          </p:cNvPr>
          <p:cNvSpPr/>
          <p:nvPr/>
        </p:nvSpPr>
        <p:spPr>
          <a:xfrm>
            <a:off x="47369" y="1361677"/>
            <a:ext cx="1913238" cy="898734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Introduction/</a:t>
            </a:r>
          </a:p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Key Words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E1DDE5-BE4C-EE42-BD80-E0F91090CD6B}"/>
              </a:ext>
            </a:extLst>
          </p:cNvPr>
          <p:cNvSpPr/>
          <p:nvPr/>
        </p:nvSpPr>
        <p:spPr>
          <a:xfrm>
            <a:off x="41372" y="2355033"/>
            <a:ext cx="1913238" cy="1422061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Objective/Aim/</a:t>
            </a:r>
          </a:p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Benefit to Accounting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3BAF37-0634-E441-9889-DAD49E993758}"/>
              </a:ext>
            </a:extLst>
          </p:cNvPr>
          <p:cNvSpPr/>
          <p:nvPr/>
        </p:nvSpPr>
        <p:spPr>
          <a:xfrm>
            <a:off x="41372" y="3871716"/>
            <a:ext cx="1913238" cy="2774253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Results/Discussion</a:t>
            </a:r>
          </a:p>
        </p:txBody>
      </p:sp>
    </p:spTree>
    <p:extLst>
      <p:ext uri="{BB962C8B-B14F-4D97-AF65-F5344CB8AC3E}">
        <p14:creationId xmlns:p14="http://schemas.microsoft.com/office/powerpoint/2010/main" val="26309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128</Words>
  <Application>Microsoft Macintosh PowerPoint</Application>
  <PresentationFormat>Widescreen</PresentationFormat>
  <Paragraphs>110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Infographic Title-Research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Title-Research</dc:title>
  <dc:creator>Julie Smith David</dc:creator>
  <cp:lastModifiedBy>Julie Smith David</cp:lastModifiedBy>
  <cp:revision>1</cp:revision>
  <dcterms:created xsi:type="dcterms:W3CDTF">2020-07-15T04:11:14Z</dcterms:created>
  <dcterms:modified xsi:type="dcterms:W3CDTF">2020-07-15T04:24:30Z</dcterms:modified>
</cp:coreProperties>
</file>